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6C36D3-A8EF-4BD6-B857-7F72A988AC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BCC14DF-191C-4784-AF1F-3981E0428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5C4D39-A90F-4296-99C6-3C3F61A8A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B832D6-0B20-44B0-BC7F-121B94174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C2B828-47BD-49FF-A8B9-A76F653B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456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E963A9-BC0D-4C5A-9736-A3E5B571C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50A4BDD-2049-45FF-8F83-2556F09DB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3F424-459E-48A2-A818-9671A3758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256DC8-CE3E-4C9A-B10F-406316D52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10091C-E1E5-49D4-9DD7-0E34619AB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904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0500A56-FC8B-46FC-9E12-B3BE0F915D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4B96AE-D98E-4830-B864-55BDB44AC8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345084-FC46-4D75-B24C-7C9E59232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AF3A04-CC55-4327-B722-2C1DE0D39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103536-13DD-47C2-BE46-288354D23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774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B1A7F-B069-4AFE-A116-F562F8218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9BE2B9-385A-478C-A80B-31222DE85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D59A02-A1C7-4D27-B4DE-27D5A1977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2D8740-E8CB-43B3-826C-193EC54BB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6D6765-F2D5-4C56-925A-6240ED944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287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17D4CF-5CF5-4B5E-9014-4AAF3AD53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E17999-AAE3-4F09-AF48-7682F4F5E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5294A3-D01F-4335-B1ED-685631263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ED788-4C60-408F-8580-6AA0D2B96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41B1C6-9AB9-401F-BEA6-B6526A5F6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8198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99172A-E501-4E5F-A9F0-FE694F867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99EED9-E10E-43C6-A976-131E1C57F7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24864A-56E2-4E44-9FA4-DCD67C1EA9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239CC3-2DFE-47FE-B44D-0A42AAA12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0250F4-1057-441E-91E2-7D15BC7A4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584FEC-6503-4094-A1D8-C8477B7F0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480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229ED6-600C-4A56-AA86-8E35BEC7B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4691B0-B104-41B8-B52C-C42E14687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E9F355-6EF7-4206-9176-78C1AB57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31E6D14-6CE4-46E7-8D79-371A0BEBAE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BD145AC-D4D7-4C21-A9C9-68233E5787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216AFE-BAF5-4162-8305-164E6EFC9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5E2D87-4AFA-4989-91A4-63AC935BD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757A78C-5F5A-44E2-9A42-18AF9ED2E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5568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A12FC-0895-4A77-9180-37BD1E440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E4DC1B-6C6C-4EB0-91E1-C4AEA03E3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F84287-7113-47FD-AB03-ECD4E68B3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EA7722C-1084-4BC9-87CC-7D435B865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1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AF0DCB-B150-40BD-8B6D-BD62C1AB0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16940C-75C0-4733-A022-00DF757B1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A69CF1-6EB2-4BF5-ADF2-9A5E624E1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28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FD0CA3-10DF-4375-BEAB-AF18201F6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329BEA-226C-41B4-A3C9-B80CCE80C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F10E29-23BF-4012-9BF5-BB59D905A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4783C1-5AE5-44C9-9CB4-09EE5F919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CF5163-0B13-4DC9-8D6B-ABF06810C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C7F68D-549D-4923-B59C-0301CFFBD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180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6E66ED-18C4-4BCD-B9FF-287B174C6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B0A338C-C378-4C9A-A149-0C889ED78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BCD739-71DC-4D48-A961-534D7E6FB4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B85F52-0BC6-4302-88CD-BDD24CA83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879AAB-D267-4053-87C8-65F25F39A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325E5-43ED-4063-9E1F-CBB91E54B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37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B46CAA1-F67C-41DB-905A-8A7F52EE2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9F8FB7-5E57-4BBB-B6D6-30907196E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DEC5E4-6B54-41BD-B569-617A3F3A6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B6512-3291-4FA3-B841-247CF5548C89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94807C-DC54-4B06-AE1F-AF0E12758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42A0DB-50DF-4985-BC21-0F11256C7F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96D3F-F07E-45E5-8FA0-FDCF8951F2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594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사람, 의류, 파란색, 스웨터이(가) 표시된 사진&#10;&#10;자동 생성된 설명">
            <a:extLst>
              <a:ext uri="{FF2B5EF4-FFF2-40B4-BE49-F238E27FC236}">
                <a16:creationId xmlns:a16="http://schemas.microsoft.com/office/drawing/2014/main" id="{FA72BE83-BC92-498D-97D5-B6217B04EB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54" r="-1" b="2982"/>
          <a:stretch/>
        </p:blipFill>
        <p:spPr>
          <a:xfrm>
            <a:off x="475579" y="947200"/>
            <a:ext cx="2155502" cy="2338365"/>
          </a:xfrm>
          <a:prstGeom prst="rect">
            <a:avLst/>
          </a:prstGeom>
        </p:spPr>
      </p:pic>
      <p:pic>
        <p:nvPicPr>
          <p:cNvPr id="7" name="그림 6" descr="의류, 착용, 앉아있는, 곰이(가) 표시된 사진&#10;&#10;자동 생성된 설명">
            <a:extLst>
              <a:ext uri="{FF2B5EF4-FFF2-40B4-BE49-F238E27FC236}">
                <a16:creationId xmlns:a16="http://schemas.microsoft.com/office/drawing/2014/main" id="{5C238D3C-A3EE-4F35-B903-98F846F281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36" r="7428" b="-1"/>
          <a:stretch/>
        </p:blipFill>
        <p:spPr>
          <a:xfrm>
            <a:off x="4542571" y="947200"/>
            <a:ext cx="2155503" cy="2338367"/>
          </a:xfrm>
          <a:prstGeom prst="rect">
            <a:avLst/>
          </a:prstGeom>
        </p:spPr>
      </p:pic>
      <p:pic>
        <p:nvPicPr>
          <p:cNvPr id="9" name="그림 8" descr="건물, 자동차, 빨간색, 도로이(가) 표시된 사진&#10;&#10;자동 생성된 설명">
            <a:extLst>
              <a:ext uri="{FF2B5EF4-FFF2-40B4-BE49-F238E27FC236}">
                <a16:creationId xmlns:a16="http://schemas.microsoft.com/office/drawing/2014/main" id="{2288D6D3-5606-4EDE-A451-70BB8EA16E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55" y="4153806"/>
            <a:ext cx="2651749" cy="1984240"/>
          </a:xfrm>
          <a:prstGeom prst="rect">
            <a:avLst/>
          </a:prstGeom>
        </p:spPr>
      </p:pic>
      <p:pic>
        <p:nvPicPr>
          <p:cNvPr id="11" name="그림 10" descr="자동차, 빨간색, 주차, 잔디이(가) 표시된 사진&#10;&#10;자동 생성된 설명">
            <a:extLst>
              <a:ext uri="{FF2B5EF4-FFF2-40B4-BE49-F238E27FC236}">
                <a16:creationId xmlns:a16="http://schemas.microsoft.com/office/drawing/2014/main" id="{DE6C6F37-772E-43AF-BAF1-C90856B149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447" y="4149234"/>
            <a:ext cx="2651749" cy="19888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3B1A21-BC87-462B-904C-C6A3339A2D8B}"/>
              </a:ext>
            </a:extLst>
          </p:cNvPr>
          <p:cNvSpPr txBox="1"/>
          <p:nvPr/>
        </p:nvSpPr>
        <p:spPr>
          <a:xfrm>
            <a:off x="8325581" y="1300774"/>
            <a:ext cx="29085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색상을 인식할 사진의   중앙 부분을 구역설정 한 후 </a:t>
            </a:r>
            <a:r>
              <a:rPr lang="en-US" altLang="ko-KR" sz="2000" dirty="0" err="1"/>
              <a:t>grabcut</a:t>
            </a:r>
            <a:r>
              <a:rPr lang="ko-KR" altLang="en-US" sz="2000" dirty="0"/>
              <a:t>알고리즘을 이용해 배경을 제거한 사진을 모듈을 사용해 색상을 인식합니다</a:t>
            </a:r>
            <a:endParaRPr lang="en-US" altLang="ko-KR" sz="20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1B69432E-9B88-4A4A-B261-E7AFBE1F289E}"/>
              </a:ext>
            </a:extLst>
          </p:cNvPr>
          <p:cNvSpPr/>
          <p:nvPr/>
        </p:nvSpPr>
        <p:spPr>
          <a:xfrm>
            <a:off x="3292498" y="3299691"/>
            <a:ext cx="1001949" cy="603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CC75289-7E37-46C4-917F-A5EC8EBF34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4969" y="3443635"/>
            <a:ext cx="4769224" cy="70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48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69C3F7C-2BBC-481C-92A4-3B41290FB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3341" y="2550980"/>
            <a:ext cx="6469717" cy="1236084"/>
          </a:xfrm>
          <a:prstGeom prst="rect">
            <a:avLst/>
          </a:prstGeom>
        </p:spPr>
      </p:pic>
      <p:pic>
        <p:nvPicPr>
          <p:cNvPr id="6" name="그림 5" descr="실내, 노트북, 테이블, 컴퓨터이(가) 표시된 사진&#10;&#10;자동 생성된 설명">
            <a:extLst>
              <a:ext uri="{FF2B5EF4-FFF2-40B4-BE49-F238E27FC236}">
                <a16:creationId xmlns:a16="http://schemas.microsoft.com/office/drawing/2014/main" id="{0DF374AC-7370-4CC9-BFCC-8235E442B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06" y="1488140"/>
            <a:ext cx="4482353" cy="33617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08F25A-F843-4066-BD4F-512FFADD0259}"/>
              </a:ext>
            </a:extLst>
          </p:cNvPr>
          <p:cNvSpPr txBox="1"/>
          <p:nvPr/>
        </p:nvSpPr>
        <p:spPr>
          <a:xfrm>
            <a:off x="5453341" y="4388240"/>
            <a:ext cx="43209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Yolo </a:t>
            </a:r>
            <a:r>
              <a:rPr lang="ko-KR" altLang="en-US" dirty="0"/>
              <a:t>모듈을 사용하여 정확도 </a:t>
            </a:r>
            <a:r>
              <a:rPr lang="en-US" altLang="ko-KR" dirty="0"/>
              <a:t>65</a:t>
            </a:r>
            <a:r>
              <a:rPr lang="ko-KR" altLang="en-US" dirty="0"/>
              <a:t>퍼센트 이상의 물체만 인식하였고 차후에 애플리케이션과 네트워크 통신을 하여 결과값을 전달할 예정입니다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0299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36</Words>
  <Application>Microsoft Office PowerPoint</Application>
  <PresentationFormat>와이드스크린</PresentationFormat>
  <Paragraphs>2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donghwan</dc:creator>
  <cp:lastModifiedBy>kim donghwan</cp:lastModifiedBy>
  <cp:revision>8</cp:revision>
  <dcterms:created xsi:type="dcterms:W3CDTF">2020-04-24T11:25:53Z</dcterms:created>
  <dcterms:modified xsi:type="dcterms:W3CDTF">2020-04-24T11:33:55Z</dcterms:modified>
</cp:coreProperties>
</file>